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1B564-C5BC-4A67-AD87-F10807628A54}" v="3492" dt="2021-02-15T20:15:19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pl-PL" sz="3700">
                <a:solidFill>
                  <a:srgbClr val="000000"/>
                </a:solidFill>
                <a:cs typeface="Calibri Light"/>
              </a:rPr>
              <a:t>Witaminy wytwarzane przez człowieka</a:t>
            </a:r>
            <a:endParaRPr lang="pl-PL" sz="3700">
              <a:solidFill>
                <a:srgbClr val="0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pl-PL" sz="1800">
                <a:solidFill>
                  <a:srgbClr val="000000"/>
                </a:solidFill>
                <a:cs typeface="Calibri"/>
              </a:rPr>
              <a:t>Wiktoria Śliz, Ola Więch i Basia Wawrzoła</a:t>
            </a:r>
            <a:endParaRPr lang="pl-PL" sz="1800">
              <a:solidFill>
                <a:srgbClr val="000000"/>
              </a:solidFill>
            </a:endParaRPr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6" descr="Obraz zawierający żywność, warzywo, owoce, licznik&#10;&#10;Opis wygenerowany automatycznie">
            <a:extLst>
              <a:ext uri="{FF2B5EF4-FFF2-40B4-BE49-F238E27FC236}">
                <a16:creationId xmlns:a16="http://schemas.microsoft.com/office/drawing/2014/main" id="{F48E0DE4-B896-455D-A1BF-821B8F951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6632" r="15362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Obraz 10" descr="Obraz zawierający drzewo, żywność, owoce, warzywo&#10;&#10;Opis wygenerowany automatycznie">
            <a:extLst>
              <a:ext uri="{FF2B5EF4-FFF2-40B4-BE49-F238E27FC236}">
                <a16:creationId xmlns:a16="http://schemas.microsoft.com/office/drawing/2014/main" id="{443C774B-2FB2-4089-B273-18E2C06D94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837" r="15505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227EFB2-82FD-48F1-870F-5AACC57EF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205" y="1659682"/>
            <a:ext cx="5699473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 sz="4000" noProof="1">
                <a:solidFill>
                  <a:srgbClr val="000000"/>
                </a:solidFill>
                <a:cs typeface="Calibri"/>
              </a:rPr>
              <a:t>Wiele witamin potrzebnych człowiekowi jest dostarczanych poprzez pokarm. Są jednak też takie, które oprócz występowania w pożywieniu są wytwarzane przez nasz organizm. Są to witaminy z grupy B, witamina K i witamina D. </a:t>
            </a:r>
          </a:p>
        </p:txBody>
      </p:sp>
    </p:spTree>
    <p:extLst>
      <p:ext uri="{BB962C8B-B14F-4D97-AF65-F5344CB8AC3E}">
        <p14:creationId xmlns:p14="http://schemas.microsoft.com/office/powerpoint/2010/main" val="29578442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3AECFAE-F119-49BD-BFDD-4248F471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  <a:cs typeface="Calibri Light"/>
              </a:rPr>
              <a:t>Witamina K (autor: Wiktoria Śliz)</a:t>
            </a:r>
          </a:p>
        </p:txBody>
      </p:sp>
      <p:sp>
        <p:nvSpPr>
          <p:cNvPr id="4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 descr="Obraz zawierający warzywo, zielony, roślina, fasola&#10;&#10;Opis wygenerowany automatycznie">
            <a:extLst>
              <a:ext uri="{FF2B5EF4-FFF2-40B4-BE49-F238E27FC236}">
                <a16:creationId xmlns:a16="http://schemas.microsoft.com/office/drawing/2014/main" id="{8C7FBD06-21C6-4346-993F-60E7BA6FE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1411" r="10344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DA1232-7622-4920-9C74-A81F5A59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>
                <a:solidFill>
                  <a:srgbClr val="000000"/>
                </a:solidFill>
                <a:cs typeface="Calibri"/>
              </a:rPr>
              <a:t>Witamina K to jedna z najważniejszych substancji niezbędnych do prawidłowego funkcjonowania – jej głównym zadaniem jest udział w </a:t>
            </a:r>
            <a:r>
              <a:rPr lang="pl-PL" sz="1700">
                <a:solidFill>
                  <a:srgbClr val="000000"/>
                </a:solidFill>
                <a:ea typeface="+mn-lt"/>
                <a:cs typeface="+mn-lt"/>
              </a:rPr>
              <a:t>syntezie protrombiny i czynników krzepnięcia krwi oraz utrzymanie prawidłowej gospodarki wapniowej w organizmie.</a:t>
            </a:r>
            <a:r>
              <a:rPr lang="pl-PL" sz="1700">
                <a:solidFill>
                  <a:srgbClr val="000000"/>
                </a:solidFill>
                <a:cs typeface="Calibri"/>
              </a:rPr>
              <a:t> Może być ona wytworzona w jelicie grubym. Występuje w zielonych warzywach: brokułach, szpinaku, brukselce, sałacie rzymskiej, kapuście włoskiej, szparagach i natce pietruszki. Skutki niedoboru to obfite krwotoki nosa, wolniejszy proces gojenia się ran, zewnętrzne i wewnętrzne krwotoki. Za małe ilości tej witaminy zwiększają ryzyko zachorowania na nowotwory układu krwionośnego.</a:t>
            </a:r>
          </a:p>
        </p:txBody>
      </p:sp>
    </p:spTree>
    <p:extLst>
      <p:ext uri="{BB962C8B-B14F-4D97-AF65-F5344CB8AC3E}">
        <p14:creationId xmlns:p14="http://schemas.microsoft.com/office/powerpoint/2010/main" val="12711098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E68A05D-5501-43A8-9CEA-67A3D08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894" y="-293256"/>
            <a:ext cx="9068712" cy="1454051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0000"/>
                </a:solidFill>
                <a:cs typeface="Calibri Light"/>
              </a:rPr>
              <a:t>Witaminy z grupy B (autor: Ola </a:t>
            </a:r>
            <a:r>
              <a:rPr lang="pl-PL" sz="2800" dirty="0" err="1">
                <a:solidFill>
                  <a:srgbClr val="000000"/>
                </a:solidFill>
                <a:cs typeface="Calibri Light"/>
              </a:rPr>
              <a:t>Więch</a:t>
            </a:r>
            <a:r>
              <a:rPr lang="pl-PL" sz="2800" dirty="0">
                <a:solidFill>
                  <a:srgbClr val="000000"/>
                </a:solidFill>
                <a:cs typeface="Calibri Light"/>
              </a:rPr>
              <a:t>, Basia </a:t>
            </a:r>
            <a:r>
              <a:rPr lang="pl-PL" sz="2800" dirty="0" err="1">
                <a:solidFill>
                  <a:srgbClr val="000000"/>
                </a:solidFill>
                <a:cs typeface="Calibri Light"/>
              </a:rPr>
              <a:t>Wawrzoła</a:t>
            </a:r>
            <a:r>
              <a:rPr lang="pl-PL" sz="2800" dirty="0">
                <a:solidFill>
                  <a:srgbClr val="000000"/>
                </a:solidFill>
                <a:cs typeface="Calibri Light"/>
              </a:rPr>
              <a:t>)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8" descr="Obraz zawierający żywność, stół, talerz, drewniane&#10;&#10;Opis wygenerowany automatycznie">
            <a:extLst>
              <a:ext uri="{FF2B5EF4-FFF2-40B4-BE49-F238E27FC236}">
                <a16:creationId xmlns:a16="http://schemas.microsoft.com/office/drawing/2014/main" id="{6F86FA12-70EB-474D-875C-51FB9B8E1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100" r="36502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4C61D5-3457-45B7-B5E7-CE583B03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522" y="-211897"/>
            <a:ext cx="6608525" cy="3652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Witaminy z grupy B odpowiadają głównie za nasz układ nerwowy i jego prawidłowe funkcjonowanie więc także za stan naszego zdrowia psychicznego. Wspólną cechą witamin B6, B9 i B12 jest niedokrwistość. Wszystkie także są wytwarzane przez m. in. wątrobę. Skutki niedoboru wybranych witamin z grupy B (B6, B9, B12).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AC552DA-538D-4408-B545-C27889642E85}"/>
              </a:ext>
            </a:extLst>
          </p:cNvPr>
          <p:cNvSpPr txBox="1"/>
          <p:nvPr/>
        </p:nvSpPr>
        <p:spPr>
          <a:xfrm>
            <a:off x="5927558" y="2625558"/>
            <a:ext cx="2181727" cy="20467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dirty="0"/>
              <a:t>B</a:t>
            </a:r>
            <a:r>
              <a:rPr lang="pl-PL" sz="1200" dirty="0"/>
              <a:t>6 </a:t>
            </a:r>
            <a:endParaRPr lang="pl-PL" sz="1200"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pl-PL" sz="1600" dirty="0">
                <a:cs typeface="Calibri"/>
              </a:rPr>
              <a:t>nadpobudliwość, 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pl-PL" sz="1600" dirty="0">
                <a:cs typeface="Calibri"/>
              </a:rPr>
              <a:t>drgawki, 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pl-PL" sz="1600" dirty="0">
                <a:cs typeface="Calibri"/>
              </a:rPr>
              <a:t>depresja, 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pl-PL" sz="1600" dirty="0">
                <a:cs typeface="Calibri"/>
              </a:rPr>
              <a:t>choroby skóry.</a:t>
            </a:r>
            <a:endParaRPr lang="pl-PL" sz="1600"/>
          </a:p>
          <a:p>
            <a:pPr>
              <a:spcAft>
                <a:spcPts val="600"/>
              </a:spcAft>
            </a:pPr>
            <a:endParaRPr lang="pl-PL"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033E236-5B7A-4AFA-968C-E24A342190F8}"/>
              </a:ext>
            </a:extLst>
          </p:cNvPr>
          <p:cNvSpPr txBox="1"/>
          <p:nvPr/>
        </p:nvSpPr>
        <p:spPr>
          <a:xfrm>
            <a:off x="8734926" y="4363453"/>
            <a:ext cx="81841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dirty="0"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2687D71-0EF7-4CB7-9857-DBB222780B2F}"/>
              </a:ext>
            </a:extLst>
          </p:cNvPr>
          <p:cNvSpPr txBox="1"/>
          <p:nvPr/>
        </p:nvSpPr>
        <p:spPr>
          <a:xfrm>
            <a:off x="8142539" y="3597276"/>
            <a:ext cx="3906252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pl-PL" sz="2000" dirty="0">
                <a:cs typeface="Calibri"/>
              </a:rPr>
              <a:t>B</a:t>
            </a:r>
            <a:r>
              <a:rPr lang="pl-PL" sz="1200" dirty="0">
                <a:cs typeface="Calibri"/>
              </a:rPr>
              <a:t>9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pl-PL" sz="1600" dirty="0">
                <a:cs typeface="Calibri"/>
              </a:rPr>
              <a:t>Zahamowanie wzrostu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pl-PL" sz="1600" dirty="0">
                <a:cs typeface="Calibri"/>
              </a:rPr>
              <a:t>Zwiększone ryzyko urodzenia dziecka z wadami układu nerwowego (tylko u kobiet).</a:t>
            </a:r>
            <a:endParaRPr lang="pl-PL" sz="1600">
              <a:cs typeface="Calibri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CB7C46E-4D6E-4BE0-A2B4-9CBE33E273F1}"/>
              </a:ext>
            </a:extLst>
          </p:cNvPr>
          <p:cNvSpPr txBox="1"/>
          <p:nvPr/>
        </p:nvSpPr>
        <p:spPr>
          <a:xfrm>
            <a:off x="5772151" y="5130466"/>
            <a:ext cx="274320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dirty="0">
                <a:cs typeface="Calibri"/>
              </a:rPr>
              <a:t>B</a:t>
            </a:r>
            <a:r>
              <a:rPr lang="pl-PL" sz="1200" dirty="0">
                <a:cs typeface="Calibri"/>
              </a:rPr>
              <a:t>12 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pl-PL" sz="1600" dirty="0">
                <a:cs typeface="Calibri"/>
              </a:rPr>
              <a:t>Zaburzenia funkcjonowania układu nerwowego,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pl-PL" sz="1600" dirty="0">
                <a:cs typeface="Calibri"/>
              </a:rPr>
              <a:t>Zaburzenia wzrostu.</a:t>
            </a:r>
            <a:endParaRPr lang="pl-PL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013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31CE4E-EEE2-40DB-BF36-0A07F784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  <a:cs typeface="Calibri Light"/>
              </a:rPr>
              <a:t>Witamina D (autor: Ola Więch)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żywność, talerz, różny, posiłek&#10;&#10;Opis wygenerowany automatycznie">
            <a:extLst>
              <a:ext uri="{FF2B5EF4-FFF2-40B4-BE49-F238E27FC236}">
                <a16:creationId xmlns:a16="http://schemas.microsoft.com/office/drawing/2014/main" id="{FEE562C9-4B46-4ED6-8776-C392835D1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555" r="10669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754AE4-464C-4223-B203-DE033DC3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Główną rolą witaminy D jest</a:t>
            </a:r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 utrzymanie w organizmie prawidłowego poziomu wapnia i fosforu. Wpływa ona także na prawidłowy rozwój kości i utrzymanie ich w dobrej formie. Wytwarza ją wątroba oraz skóra pod wpływem światła słonecznego. Poza organizmem występuje w rybach, jajkach, maśle, mleku, serze i groszku. Skutki niedoboru to stres, depresja, schorzenia skóry, osteoporoza, większe ryzyko złamania kości, choroby sercowo-naczyniowe. </a:t>
            </a:r>
          </a:p>
        </p:txBody>
      </p:sp>
    </p:spTree>
    <p:extLst>
      <p:ext uri="{BB962C8B-B14F-4D97-AF65-F5344CB8AC3E}">
        <p14:creationId xmlns:p14="http://schemas.microsoft.com/office/powerpoint/2010/main" val="25370214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45BFC-A735-44FD-A939-F2D4F0CB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11" y="1140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8000" dirty="0">
                <a:cs typeface="Calibri Light" panose="020F0302020204030204"/>
              </a:rPr>
              <a:t>KONIEC</a:t>
            </a:r>
          </a:p>
        </p:txBody>
      </p:sp>
      <p:pic>
        <p:nvPicPr>
          <p:cNvPr id="4" name="Obraz 4" descr="Obraz zawierający żywność, owoce, warzywo, świeże&#10;&#10;Opis wygenerowany automatycznie">
            <a:extLst>
              <a:ext uri="{FF2B5EF4-FFF2-40B4-BE49-F238E27FC236}">
                <a16:creationId xmlns:a16="http://schemas.microsoft.com/office/drawing/2014/main" id="{F2B763F5-E3CC-47E3-9F34-FF6F0C4BE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005" y="2637882"/>
            <a:ext cx="6937040" cy="4170613"/>
          </a:xfrm>
        </p:spPr>
      </p:pic>
    </p:spTree>
    <p:extLst>
      <p:ext uri="{BB962C8B-B14F-4D97-AF65-F5344CB8AC3E}">
        <p14:creationId xmlns:p14="http://schemas.microsoft.com/office/powerpoint/2010/main" val="28612920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Witaminy wytwarzane przez człowieka</vt:lpstr>
      <vt:lpstr>Prezentacja programu PowerPoint</vt:lpstr>
      <vt:lpstr>Witamina K (autor: Wiktoria Śliz)</vt:lpstr>
      <vt:lpstr>Witaminy z grupy B (autor: Ola Więch, Basia Wawrzoła)</vt:lpstr>
      <vt:lpstr>Witamina D (autor: Ola Więch)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358</cp:revision>
  <dcterms:created xsi:type="dcterms:W3CDTF">2021-02-15T18:37:16Z</dcterms:created>
  <dcterms:modified xsi:type="dcterms:W3CDTF">2021-02-15T20:27:35Z</dcterms:modified>
</cp:coreProperties>
</file>